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465" r:id="rId4"/>
    <p:sldId id="322" r:id="rId5"/>
    <p:sldId id="448" r:id="rId6"/>
    <p:sldId id="449" r:id="rId7"/>
    <p:sldId id="446" r:id="rId8"/>
    <p:sldId id="332" r:id="rId9"/>
    <p:sldId id="323" r:id="rId10"/>
    <p:sldId id="324" r:id="rId11"/>
    <p:sldId id="325" r:id="rId12"/>
    <p:sldId id="326" r:id="rId13"/>
    <p:sldId id="447" r:id="rId14"/>
    <p:sldId id="329" r:id="rId15"/>
    <p:sldId id="330" r:id="rId16"/>
    <p:sldId id="331" r:id="rId17"/>
    <p:sldId id="359" r:id="rId18"/>
    <p:sldId id="439" r:id="rId19"/>
    <p:sldId id="339" r:id="rId20"/>
    <p:sldId id="340" r:id="rId21"/>
    <p:sldId id="341" r:id="rId22"/>
    <p:sldId id="342" r:id="rId23"/>
    <p:sldId id="455" r:id="rId24"/>
    <p:sldId id="440" r:id="rId25"/>
    <p:sldId id="466" r:id="rId26"/>
    <p:sldId id="343" r:id="rId27"/>
    <p:sldId id="344" r:id="rId28"/>
    <p:sldId id="459" r:id="rId29"/>
    <p:sldId id="460" r:id="rId30"/>
    <p:sldId id="464" r:id="rId31"/>
    <p:sldId id="458" r:id="rId32"/>
    <p:sldId id="347" r:id="rId33"/>
    <p:sldId id="357" r:id="rId34"/>
    <p:sldId id="441" r:id="rId35"/>
    <p:sldId id="351" r:id="rId36"/>
    <p:sldId id="348" r:id="rId37"/>
    <p:sldId id="350" r:id="rId38"/>
    <p:sldId id="454" r:id="rId39"/>
    <p:sldId id="451" r:id="rId40"/>
    <p:sldId id="442" r:id="rId41"/>
    <p:sldId id="443" r:id="rId42"/>
    <p:sldId id="444" r:id="rId43"/>
    <p:sldId id="445" r:id="rId44"/>
    <p:sldId id="349" r:id="rId45"/>
    <p:sldId id="450" r:id="rId46"/>
    <p:sldId id="354" r:id="rId47"/>
    <p:sldId id="353" r:id="rId48"/>
    <p:sldId id="355" r:id="rId49"/>
    <p:sldId id="453" r:id="rId50"/>
    <p:sldId id="456" r:id="rId51"/>
    <p:sldId id="356" r:id="rId52"/>
    <p:sldId id="457" r:id="rId53"/>
    <p:sldId id="358" r:id="rId54"/>
    <p:sldId id="361" r:id="rId55"/>
    <p:sldId id="461" r:id="rId56"/>
    <p:sldId id="462" r:id="rId57"/>
    <p:sldId id="463" r:id="rId58"/>
    <p:sldId id="4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8D7-178F-B2BE-4BD8-352D90B6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30A5B-F573-0861-5AD5-5A9EBF6F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FF7B3-59B5-47DF-4722-1D542DFA6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69BE-121F-73F8-84CC-ED98B3B1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filte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opencv.org/4.x/dc/dd3/tutorial_gausian_median_blur_bilateral_filter.html#autotoc_md57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1.png"/><Relationship Id="rId4" Type="http://schemas.openxmlformats.org/officeDocument/2006/relationships/hyperlink" Target="https://en.wikipedia.org/wiki/Fourier_trans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/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/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in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preparation, state-of-the-art CV algorithms will not produce good results</a:t>
            </a:r>
          </a:p>
          <a:p>
            <a:r>
              <a:rPr lang="en-US" dirty="0"/>
              <a:t>Classical CV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387014" y="30315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8F2C-E8E1-B424-04D3-D018BEE7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926E-F7A2-6952-AC6B-418C38A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EB376003-876F-A6CD-457A-4971475E77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filters are widely used for image enhancement in CV pipelines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Image processing packages support many convolutional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The Scikit-Image Filters package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has a wide selection of filters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The OpenCV Image Processing Models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supports many more filter types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only review a few convolutional filters here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look at other convolutional operators in subsequent lessons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Operators to enhance and detect features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7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1d binomial filters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0A6C-AC40-C657-71EF-20A16D02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3806-DB24-CB66-0AC6-A077A2CA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683B-F3E3-7A17-B507-CC4A6D32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digital image problems     </a:t>
            </a:r>
          </a:p>
          <a:p>
            <a:r>
              <a:rPr lang="en-US" dirty="0"/>
              <a:t>Poor lighting conditions</a:t>
            </a:r>
          </a:p>
          <a:p>
            <a:r>
              <a:rPr lang="en-US" dirty="0"/>
              <a:t>Low or limited contrast camera sensors</a:t>
            </a:r>
          </a:p>
          <a:p>
            <a:r>
              <a:rPr lang="en-US" dirty="0"/>
              <a:t>Limits of image sensor resolution </a:t>
            </a:r>
          </a:p>
          <a:p>
            <a:r>
              <a:rPr lang="en-US" dirty="0"/>
              <a:t>Noisy image sensors</a:t>
            </a:r>
          </a:p>
          <a:p>
            <a:r>
              <a:rPr lang="en-US" dirty="0"/>
              <a:t>Environmental conditions, fog, smoke, etc.  </a:t>
            </a:r>
          </a:p>
          <a:p>
            <a:r>
              <a:rPr lang="en-US" dirty="0"/>
              <a:t>Occlusion of objects of interest </a:t>
            </a:r>
          </a:p>
          <a:p>
            <a:r>
              <a:rPr lang="en-US" dirty="0"/>
              <a:t>Poor geometry of camera placement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at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linear superposition of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552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invertible (inverse Fourier transform) and commutable: exchange time and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>
                <a:hlinkClick r:id="rId3"/>
              </a:rPr>
              <a:t>Szeliski</a:t>
            </a:r>
            <a:r>
              <a:rPr lang="en-US" sz="1200" dirty="0">
                <a:hlinkClick r:id="rId3"/>
              </a:rPr>
              <a:t>, 2</a:t>
            </a:r>
            <a:r>
              <a:rPr lang="en-US" sz="1200" baseline="30000" dirty="0">
                <a:hlinkClick r:id="rId3"/>
              </a:rPr>
              <a:t>nd</a:t>
            </a:r>
            <a:r>
              <a:rPr lang="en-US" sz="1200" dirty="0">
                <a:hlinkClick r:id="rId3"/>
              </a:rPr>
              <a:t> Edition, 2022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/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11623</TotalTime>
  <Words>3066</Words>
  <Application>Microsoft Office PowerPoint</Application>
  <PresentationFormat>Widescreen</PresentationFormat>
  <Paragraphs>522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274</cp:revision>
  <dcterms:created xsi:type="dcterms:W3CDTF">2021-10-09T01:58:56Z</dcterms:created>
  <dcterms:modified xsi:type="dcterms:W3CDTF">2026-02-03T03:50:35Z</dcterms:modified>
</cp:coreProperties>
</file>